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330" r:id="rId3"/>
    <p:sldId id="331" r:id="rId4"/>
    <p:sldId id="333" r:id="rId5"/>
    <p:sldId id="334" r:id="rId6"/>
    <p:sldId id="335" r:id="rId7"/>
    <p:sldId id="336" r:id="rId8"/>
    <p:sldId id="337" r:id="rId9"/>
    <p:sldId id="338" r:id="rId10"/>
    <p:sldId id="339" r:id="rId11"/>
    <p:sldId id="340" r:id="rId12"/>
    <p:sldId id="341" r:id="rId13"/>
    <p:sldId id="342" r:id="rId14"/>
    <p:sldId id="343" r:id="rId15"/>
    <p:sldId id="344" r:id="rId16"/>
    <p:sldId id="345" r:id="rId17"/>
    <p:sldId id="346" r:id="rId18"/>
    <p:sldId id="347" r:id="rId19"/>
    <p:sldId id="348" r:id="rId20"/>
  </p:sldIdLst>
  <p:sldSz cx="9144000" cy="5143500" type="screen16x9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666666"/>
    <a:srgbClr val="FF3399"/>
    <a:srgbClr val="005BAC"/>
    <a:srgbClr val="CCCCCC"/>
    <a:srgbClr val="464646"/>
    <a:srgbClr val="00D6B5"/>
    <a:srgbClr val="C7C7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主题样式 2 - 强调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46F890A9-2807-4EBB-B81D-B2AA78EC7F39}" styleName="深色样式 2 - 强调 5/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C4B1156A-380E-4F78-BDF5-A606A8083BF9}" styleName="中度样式 4 - 强调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85BE263C-DBD7-4A20-BB59-AAB30ACAA65A}" styleName="中度样式 3 - 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中度样式 3 - 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E929F9F4-4A8F-4326-A1B4-22849713DDAB}" styleName="深色样式 1 - 强调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深色样式 2 - 强调 3/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A488322-F2BA-4B5B-9748-0D474271808F}" styleName="中度样式 3 - 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中度样式 3 - 强调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中度样式 3 - 强调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中度样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034" autoAdjust="0"/>
    <p:restoredTop sz="96115" autoAdjust="0"/>
  </p:normalViewPr>
  <p:slideViewPr>
    <p:cSldViewPr snapToGrid="0">
      <p:cViewPr varScale="1">
        <p:scale>
          <a:sx n="93" d="100"/>
          <a:sy n="93" d="100"/>
        </p:scale>
        <p:origin x="912" y="84"/>
      </p:cViewPr>
      <p:guideLst>
        <p:guide orient="horz" pos="1620"/>
        <p:guide pos="2880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09" d="100"/>
          <a:sy n="109" d="100"/>
        </p:scale>
        <p:origin x="353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高翔" userId="1a7361d22c554503" providerId="LiveId" clId="{F9131DA9-4CE7-4C1D-8567-91ABCEF92290}"/>
    <pc:docChg chg="modSld">
      <pc:chgData name="高翔" userId="1a7361d22c554503" providerId="LiveId" clId="{F9131DA9-4CE7-4C1D-8567-91ABCEF92290}" dt="2017-12-02T17:12:13.099" v="0"/>
      <pc:docMkLst>
        <pc:docMk/>
      </pc:docMkLst>
      <pc:sldChg chg="addSp">
        <pc:chgData name="高翔" userId="1a7361d22c554503" providerId="LiveId" clId="{F9131DA9-4CE7-4C1D-8567-91ABCEF92290}" dt="2017-12-02T17:12:13.099" v="0"/>
        <pc:sldMkLst>
          <pc:docMk/>
          <pc:sldMk cId="0" sldId="330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0" sldId="330"/>
            <ac:inkMk id="3" creationId="{08EA1CD1-D766-4705-8DAB-221141368E57}"/>
          </ac:inkMkLst>
        </pc:inkChg>
      </pc:sldChg>
    </pc:docChg>
  </pc:docChgLst>
  <pc:docChgLst>
    <pc:chgData name="高翔" userId="1a7361d22c554503" providerId="LiveId" clId="{EBE0254B-1E2C-4B25-9F42-D51783521320}"/>
    <pc:docChg chg="modSld">
      <pc:chgData name="高翔" userId="1a7361d22c554503" providerId="LiveId" clId="{EBE0254B-1E2C-4B25-9F42-D51783521320}" dt="2017-12-29T13:41:26.387" v="1"/>
      <pc:docMkLst>
        <pc:docMk/>
      </pc:docMkLst>
      <pc:sldChg chg="addSp">
        <pc:chgData name="高翔" userId="1a7361d22c554503" providerId="LiveId" clId="{EBE0254B-1E2C-4B25-9F42-D51783521320}" dt="2017-12-29T11:56:26.841" v="0"/>
        <pc:sldMkLst>
          <pc:docMk/>
          <pc:sldMk cId="0" sldId="330"/>
        </pc:sldMkLst>
        <pc:inkChg chg="add">
          <ac:chgData name="高翔" userId="1a7361d22c554503" providerId="LiveId" clId="{EBE0254B-1E2C-4B25-9F42-D51783521320}" dt="2017-12-29T11:56:26.841" v="0"/>
          <ac:inkMkLst>
            <pc:docMk/>
            <pc:sldMk cId="0" sldId="330"/>
            <ac:inkMk id="3" creationId="{A02EF6ED-060C-4FC1-9747-A21AB30624A6}"/>
          </ac:inkMkLst>
        </pc:inkChg>
      </pc:sldChg>
      <pc:sldChg chg="addSp">
        <pc:chgData name="高翔" userId="1a7361d22c554503" providerId="LiveId" clId="{EBE0254B-1E2C-4B25-9F42-D51783521320}" dt="2017-12-29T11:56:26.841" v="0"/>
        <pc:sldMkLst>
          <pc:docMk/>
          <pc:sldMk cId="1748304363" sldId="333"/>
        </pc:sldMkLst>
        <pc:inkChg chg="add">
          <ac:chgData name="高翔" userId="1a7361d22c554503" providerId="LiveId" clId="{EBE0254B-1E2C-4B25-9F42-D51783521320}" dt="2017-12-29T11:56:26.841" v="0"/>
          <ac:inkMkLst>
            <pc:docMk/>
            <pc:sldMk cId="1748304363" sldId="333"/>
            <ac:inkMk id="3" creationId="{04A14FC0-167B-47D2-ABC9-4796751DC41F}"/>
          </ac:inkMkLst>
        </pc:inkChg>
      </pc:sldChg>
    </pc:docChg>
  </pc:docChgLst>
  <pc:docChgLst>
    <pc:chgData name="高翔" userId="1a7361d22c554503" providerId="LiveId" clId="{C4230704-0A0A-4944-87CF-557997C6A232}"/>
    <pc:docChg chg="modSld">
      <pc:chgData name="高翔" userId="1a7361d22c554503" providerId="LiveId" clId="{C4230704-0A0A-4944-87CF-557997C6A232}" dt="2017-12-16T09:29:36.422" v="1"/>
      <pc:docMkLst>
        <pc:docMk/>
      </pc:docMkLst>
      <pc:sldChg chg="addSp">
        <pc:chgData name="高翔" userId="1a7361d22c554503" providerId="LiveId" clId="{C4230704-0A0A-4944-87CF-557997C6A232}" dt="2017-12-16T08:41:46.830" v="0"/>
        <pc:sldMkLst>
          <pc:docMk/>
          <pc:sldMk cId="1748304363" sldId="333"/>
        </pc:sldMkLst>
        <pc:inkChg chg="add">
          <ac:chgData name="高翔" userId="1a7361d22c554503" providerId="LiveId" clId="{C4230704-0A0A-4944-87CF-557997C6A232}" dt="2017-12-16T08:41:46.830" v="0"/>
          <ac:inkMkLst>
            <pc:docMk/>
            <pc:sldMk cId="1748304363" sldId="333"/>
            <ac:inkMk id="3" creationId="{91CBF403-93C9-431B-BE6B-AB65CA0FC220}"/>
          </ac:inkMkLst>
        </pc:inkChg>
      </pc:sldChg>
    </pc:docChg>
  </pc:docChgLst>
  <pc:docChgLst>
    <pc:chgData name="高翔" userId="1a7361d22c554503" providerId="LiveId" clId="{DEF60636-6B89-4362-BB9E-2186BEE0869A}"/>
    <pc:docChg chg="modSld">
      <pc:chgData name="高翔" userId="1a7361d22c554503" providerId="LiveId" clId="{DEF60636-6B89-4362-BB9E-2186BEE0869A}" dt="2018-01-13T00:15:46.599" v="3"/>
      <pc:docMkLst>
        <pc:docMk/>
      </pc:docMkLst>
      <pc:sldChg chg="addSp delSp">
        <pc:chgData name="高翔" userId="1a7361d22c554503" providerId="LiveId" clId="{DEF60636-6B89-4362-BB9E-2186BEE0869A}" dt="2018-01-12T23:45:05.647" v="2"/>
        <pc:sldMkLst>
          <pc:docMk/>
          <pc:sldMk cId="0" sldId="256"/>
        </pc:sldMkLst>
        <pc:inkChg chg="add del">
          <ac:chgData name="高翔" userId="1a7361d22c554503" providerId="LiveId" clId="{DEF60636-6B89-4362-BB9E-2186BEE0869A}" dt="2018-01-12T22:04:03.962" v="1"/>
          <ac:inkMkLst>
            <pc:docMk/>
            <pc:sldMk cId="0" sldId="256"/>
            <ac:inkMk id="4" creationId="{EE5B6C65-A4F6-417A-82E5-B0E0250CBFB6}"/>
          </ac:inkMkLst>
        </pc:inkChg>
        <pc:inkChg chg="add">
          <ac:chgData name="高翔" userId="1a7361d22c554503" providerId="LiveId" clId="{DEF60636-6B89-4362-BB9E-2186BEE0869A}" dt="2018-01-12T23:45:05.647" v="2"/>
          <ac:inkMkLst>
            <pc:docMk/>
            <pc:sldMk cId="0" sldId="256"/>
            <ac:inkMk id="5" creationId="{76245560-491A-480A-AB48-BE6DE92F1FEC}"/>
          </ac:inkMkLst>
        </pc:inkChg>
      </pc:sldChg>
      <pc:sldChg chg="addSp">
        <pc:chgData name="高翔" userId="1a7361d22c554503" providerId="LiveId" clId="{DEF60636-6B89-4362-BB9E-2186BEE0869A}" dt="2018-01-12T23:45:05.647" v="2"/>
        <pc:sldMkLst>
          <pc:docMk/>
          <pc:sldMk cId="1748304363" sldId="333"/>
        </pc:sldMkLst>
        <pc:inkChg chg="add">
          <ac:chgData name="高翔" userId="1a7361d22c554503" providerId="LiveId" clId="{DEF60636-6B89-4362-BB9E-2186BEE0869A}" dt="2018-01-12T23:45:05.647" v="2"/>
          <ac:inkMkLst>
            <pc:docMk/>
            <pc:sldMk cId="1748304363" sldId="333"/>
            <ac:inkMk id="3" creationId="{1AE394FD-E318-4E54-8FA8-BC3660EE403A}"/>
          </ac:inkMkLst>
        </pc:inkChg>
      </pc:sldChg>
      <pc:sldChg chg="addSp">
        <pc:chgData name="高翔" userId="1a7361d22c554503" providerId="LiveId" clId="{DEF60636-6B89-4362-BB9E-2186BEE0869A}" dt="2018-01-12T23:45:05.647" v="2"/>
        <pc:sldMkLst>
          <pc:docMk/>
          <pc:sldMk cId="539962663" sldId="334"/>
        </pc:sldMkLst>
        <pc:inkChg chg="add">
          <ac:chgData name="高翔" userId="1a7361d22c554503" providerId="LiveId" clId="{DEF60636-6B89-4362-BB9E-2186BEE0869A}" dt="2018-01-12T23:45:05.647" v="2"/>
          <ac:inkMkLst>
            <pc:docMk/>
            <pc:sldMk cId="539962663" sldId="334"/>
            <ac:inkMk id="4" creationId="{5E2FD88A-2A8C-41D9-9C9C-72CA4EF4E51C}"/>
          </ac:inkMkLst>
        </pc:inkChg>
      </pc:sldChg>
      <pc:sldChg chg="addSp">
        <pc:chgData name="高翔" userId="1a7361d22c554503" providerId="LiveId" clId="{DEF60636-6B89-4362-BB9E-2186BEE0869A}" dt="2018-01-12T23:45:05.647" v="2"/>
        <pc:sldMkLst>
          <pc:docMk/>
          <pc:sldMk cId="1257793065" sldId="335"/>
        </pc:sldMkLst>
        <pc:inkChg chg="add">
          <ac:chgData name="高翔" userId="1a7361d22c554503" providerId="LiveId" clId="{DEF60636-6B89-4362-BB9E-2186BEE0869A}" dt="2018-01-12T23:45:05.647" v="2"/>
          <ac:inkMkLst>
            <pc:docMk/>
            <pc:sldMk cId="1257793065" sldId="335"/>
            <ac:inkMk id="6" creationId="{9A4754F0-327E-4CC4-82CA-91403F80B54B}"/>
          </ac:inkMkLst>
        </pc:inkChg>
      </pc:sldChg>
      <pc:sldChg chg="addSp">
        <pc:chgData name="高翔" userId="1a7361d22c554503" providerId="LiveId" clId="{DEF60636-6B89-4362-BB9E-2186BEE0869A}" dt="2018-01-12T23:45:05.647" v="2"/>
        <pc:sldMkLst>
          <pc:docMk/>
          <pc:sldMk cId="2074952541" sldId="336"/>
        </pc:sldMkLst>
        <pc:inkChg chg="add">
          <ac:chgData name="高翔" userId="1a7361d22c554503" providerId="LiveId" clId="{DEF60636-6B89-4362-BB9E-2186BEE0869A}" dt="2018-01-12T23:45:05.647" v="2"/>
          <ac:inkMkLst>
            <pc:docMk/>
            <pc:sldMk cId="2074952541" sldId="336"/>
            <ac:inkMk id="4" creationId="{F93325A5-09D0-4EE3-9A30-301653939A7B}"/>
          </ac:inkMkLst>
        </pc:inkChg>
      </pc:sldChg>
      <pc:sldChg chg="addSp">
        <pc:chgData name="高翔" userId="1a7361d22c554503" providerId="LiveId" clId="{DEF60636-6B89-4362-BB9E-2186BEE0869A}" dt="2018-01-12T23:45:05.647" v="2"/>
        <pc:sldMkLst>
          <pc:docMk/>
          <pc:sldMk cId="451739521" sldId="337"/>
        </pc:sldMkLst>
        <pc:inkChg chg="add">
          <ac:chgData name="高翔" userId="1a7361d22c554503" providerId="LiveId" clId="{DEF60636-6B89-4362-BB9E-2186BEE0869A}" dt="2018-01-12T23:45:05.647" v="2"/>
          <ac:inkMkLst>
            <pc:docMk/>
            <pc:sldMk cId="451739521" sldId="337"/>
            <ac:inkMk id="4" creationId="{F318167F-D942-4D8A-95A1-60204C0ED0B5}"/>
          </ac:inkMkLst>
        </pc:inkChg>
      </pc:sldChg>
      <pc:sldChg chg="addSp">
        <pc:chgData name="高翔" userId="1a7361d22c554503" providerId="LiveId" clId="{DEF60636-6B89-4362-BB9E-2186BEE0869A}" dt="2018-01-12T23:45:05.647" v="2"/>
        <pc:sldMkLst>
          <pc:docMk/>
          <pc:sldMk cId="454352858" sldId="338"/>
        </pc:sldMkLst>
        <pc:inkChg chg="add">
          <ac:chgData name="高翔" userId="1a7361d22c554503" providerId="LiveId" clId="{DEF60636-6B89-4362-BB9E-2186BEE0869A}" dt="2018-01-12T23:45:05.647" v="2"/>
          <ac:inkMkLst>
            <pc:docMk/>
            <pc:sldMk cId="454352858" sldId="338"/>
            <ac:inkMk id="3" creationId="{272A9955-9BED-4548-970F-EDF7D0C4CDB0}"/>
          </ac:inkMkLst>
        </pc:inkChg>
      </pc:sldChg>
      <pc:sldChg chg="addSp">
        <pc:chgData name="高翔" userId="1a7361d22c554503" providerId="LiveId" clId="{DEF60636-6B89-4362-BB9E-2186BEE0869A}" dt="2018-01-12T23:45:05.647" v="2"/>
        <pc:sldMkLst>
          <pc:docMk/>
          <pc:sldMk cId="2004119321" sldId="339"/>
        </pc:sldMkLst>
        <pc:inkChg chg="add">
          <ac:chgData name="高翔" userId="1a7361d22c554503" providerId="LiveId" clId="{DEF60636-6B89-4362-BB9E-2186BEE0869A}" dt="2018-01-12T23:45:05.647" v="2"/>
          <ac:inkMkLst>
            <pc:docMk/>
            <pc:sldMk cId="2004119321" sldId="339"/>
            <ac:inkMk id="3" creationId="{B759BA19-EC73-4F4D-8015-77D5EEA02E7D}"/>
          </ac:inkMkLst>
        </pc:inkChg>
      </pc:sldChg>
      <pc:sldChg chg="addSp">
        <pc:chgData name="高翔" userId="1a7361d22c554503" providerId="LiveId" clId="{DEF60636-6B89-4362-BB9E-2186BEE0869A}" dt="2018-01-12T23:45:05.647" v="2"/>
        <pc:sldMkLst>
          <pc:docMk/>
          <pc:sldMk cId="1889836821" sldId="340"/>
        </pc:sldMkLst>
        <pc:inkChg chg="add">
          <ac:chgData name="高翔" userId="1a7361d22c554503" providerId="LiveId" clId="{DEF60636-6B89-4362-BB9E-2186BEE0869A}" dt="2018-01-12T23:45:05.647" v="2"/>
          <ac:inkMkLst>
            <pc:docMk/>
            <pc:sldMk cId="1889836821" sldId="340"/>
            <ac:inkMk id="3" creationId="{4225D620-10EC-452B-A14B-184E07B4CC02}"/>
          </ac:inkMkLst>
        </pc:inkChg>
      </pc:sldChg>
      <pc:sldChg chg="addSp">
        <pc:chgData name="高翔" userId="1a7361d22c554503" providerId="LiveId" clId="{DEF60636-6B89-4362-BB9E-2186BEE0869A}" dt="2018-01-13T00:15:46.599" v="3"/>
        <pc:sldMkLst>
          <pc:docMk/>
          <pc:sldMk cId="1283266445" sldId="342"/>
        </pc:sldMkLst>
        <pc:inkChg chg="add">
          <ac:chgData name="高翔" userId="1a7361d22c554503" providerId="LiveId" clId="{DEF60636-6B89-4362-BB9E-2186BEE0869A}" dt="2018-01-13T00:15:46.599" v="3"/>
          <ac:inkMkLst>
            <pc:docMk/>
            <pc:sldMk cId="1283266445" sldId="342"/>
            <ac:inkMk id="6" creationId="{EA56644D-C929-4DE8-A265-A7582CE05C4D}"/>
          </ac:inkMkLst>
        </pc:inkChg>
      </pc:sldChg>
      <pc:sldChg chg="addSp">
        <pc:chgData name="高翔" userId="1a7361d22c554503" providerId="LiveId" clId="{DEF60636-6B89-4362-BB9E-2186BEE0869A}" dt="2018-01-13T00:15:46.599" v="3"/>
        <pc:sldMkLst>
          <pc:docMk/>
          <pc:sldMk cId="1637021612" sldId="343"/>
        </pc:sldMkLst>
        <pc:inkChg chg="add">
          <ac:chgData name="高翔" userId="1a7361d22c554503" providerId="LiveId" clId="{DEF60636-6B89-4362-BB9E-2186BEE0869A}" dt="2018-01-13T00:15:46.599" v="3"/>
          <ac:inkMkLst>
            <pc:docMk/>
            <pc:sldMk cId="1637021612" sldId="343"/>
            <ac:inkMk id="3" creationId="{9FAB6AC4-03E4-47DB-8D14-08EB4B9457D8}"/>
          </ac:inkMkLst>
        </pc:inkChg>
      </pc:sldChg>
      <pc:sldChg chg="addSp">
        <pc:chgData name="高翔" userId="1a7361d22c554503" providerId="LiveId" clId="{DEF60636-6B89-4362-BB9E-2186BEE0869A}" dt="2018-01-13T00:15:46.599" v="3"/>
        <pc:sldMkLst>
          <pc:docMk/>
          <pc:sldMk cId="2009231167" sldId="344"/>
        </pc:sldMkLst>
        <pc:inkChg chg="add">
          <ac:chgData name="高翔" userId="1a7361d22c554503" providerId="LiveId" clId="{DEF60636-6B89-4362-BB9E-2186BEE0869A}" dt="2018-01-13T00:15:46.599" v="3"/>
          <ac:inkMkLst>
            <pc:docMk/>
            <pc:sldMk cId="2009231167" sldId="344"/>
            <ac:inkMk id="3" creationId="{2ACA8C46-1810-45E5-A8EA-E7F441CB2680}"/>
          </ac:inkMkLst>
        </pc:inkChg>
      </pc:sldChg>
      <pc:sldChg chg="addSp">
        <pc:chgData name="高翔" userId="1a7361d22c554503" providerId="LiveId" clId="{DEF60636-6B89-4362-BB9E-2186BEE0869A}" dt="2018-01-13T00:15:46.599" v="3"/>
        <pc:sldMkLst>
          <pc:docMk/>
          <pc:sldMk cId="1052748403" sldId="345"/>
        </pc:sldMkLst>
        <pc:inkChg chg="add">
          <ac:chgData name="高翔" userId="1a7361d22c554503" providerId="LiveId" clId="{DEF60636-6B89-4362-BB9E-2186BEE0869A}" dt="2018-01-13T00:15:46.599" v="3"/>
          <ac:inkMkLst>
            <pc:docMk/>
            <pc:sldMk cId="1052748403" sldId="345"/>
            <ac:inkMk id="3" creationId="{E67A6F6F-6139-4C19-AFF7-58010D145163}"/>
          </ac:inkMkLst>
        </pc:inkChg>
      </pc:sldChg>
      <pc:sldChg chg="addSp">
        <pc:chgData name="高翔" userId="1a7361d22c554503" providerId="LiveId" clId="{DEF60636-6B89-4362-BB9E-2186BEE0869A}" dt="2018-01-13T00:15:46.599" v="3"/>
        <pc:sldMkLst>
          <pc:docMk/>
          <pc:sldMk cId="1181843831" sldId="347"/>
        </pc:sldMkLst>
        <pc:inkChg chg="add">
          <ac:chgData name="高翔" userId="1a7361d22c554503" providerId="LiveId" clId="{DEF60636-6B89-4362-BB9E-2186BEE0869A}" dt="2018-01-13T00:15:46.599" v="3"/>
          <ac:inkMkLst>
            <pc:docMk/>
            <pc:sldMk cId="1181843831" sldId="347"/>
            <ac:inkMk id="4" creationId="{380FBBA5-FAD0-4225-84A0-F1007FC2EE1E}"/>
          </ac:inkMkLst>
        </pc:inkChg>
      </pc:sldChg>
    </pc:docChg>
  </pc:docChgLst>
  <pc:docChgLst>
    <pc:chgData name="高翔" userId="1a7361d22c554503" providerId="LiveId" clId="{6ABFA476-E442-4CAC-8A49-8DB11BC0F3F9}"/>
    <pc:docChg chg="modSld">
      <pc:chgData name="高翔" userId="1a7361d22c554503" providerId="LiveId" clId="{6ABFA476-E442-4CAC-8A49-8DB11BC0F3F9}" dt="2018-01-05T13:41:39.569" v="8"/>
      <pc:docMkLst>
        <pc:docMk/>
      </pc:docMkLst>
      <pc:sldChg chg="addSp">
        <pc:chgData name="高翔" userId="1a7361d22c554503" providerId="LiveId" clId="{6ABFA476-E442-4CAC-8A49-8DB11BC0F3F9}" dt="2018-01-05T10:57:54.956" v="4"/>
        <pc:sldMkLst>
          <pc:docMk/>
          <pc:sldMk cId="0" sldId="330"/>
        </pc:sldMkLst>
        <pc:inkChg chg="add">
          <ac:chgData name="高翔" userId="1a7361d22c554503" providerId="LiveId" clId="{6ABFA476-E442-4CAC-8A49-8DB11BC0F3F9}" dt="2018-01-05T10:57:54.956" v="4"/>
          <ac:inkMkLst>
            <pc:docMk/>
            <pc:sldMk cId="0" sldId="330"/>
            <ac:inkMk id="3" creationId="{4DC23DB5-BF10-43C0-9D4E-A4CA8EA2740B}"/>
          </ac:inkMkLst>
        </pc:inkChg>
      </pc:sldChg>
      <pc:sldChg chg="addSp">
        <pc:chgData name="高翔" userId="1a7361d22c554503" providerId="LiveId" clId="{6ABFA476-E442-4CAC-8A49-8DB11BC0F3F9}" dt="2018-01-05T10:57:54.956" v="4"/>
        <pc:sldMkLst>
          <pc:docMk/>
          <pc:sldMk cId="747970623" sldId="331"/>
        </pc:sldMkLst>
        <pc:inkChg chg="add">
          <ac:chgData name="高翔" userId="1a7361d22c554503" providerId="LiveId" clId="{6ABFA476-E442-4CAC-8A49-8DB11BC0F3F9}" dt="2018-01-05T10:57:54.956" v="4"/>
          <ac:inkMkLst>
            <pc:docMk/>
            <pc:sldMk cId="747970623" sldId="331"/>
            <ac:inkMk id="4" creationId="{80593F5F-342D-4B49-91EA-D7E8570AD9DA}"/>
          </ac:inkMkLst>
        </pc:inkChg>
      </pc:sldChg>
      <pc:sldChg chg="addSp delSp">
        <pc:chgData name="高翔" userId="1a7361d22c554503" providerId="LiveId" clId="{6ABFA476-E442-4CAC-8A49-8DB11BC0F3F9}" dt="2018-01-05T10:57:54.956" v="4"/>
        <pc:sldMkLst>
          <pc:docMk/>
          <pc:sldMk cId="1748304363" sldId="333"/>
        </pc:sldMkLst>
        <pc:inkChg chg="add del">
          <ac:chgData name="高翔" userId="1a7361d22c554503" providerId="LiveId" clId="{6ABFA476-E442-4CAC-8A49-8DB11BC0F3F9}" dt="2018-01-05T09:32:07.650" v="1"/>
          <ac:inkMkLst>
            <pc:docMk/>
            <pc:sldMk cId="1748304363" sldId="333"/>
            <ac:inkMk id="3" creationId="{3F0FBC65-0C70-4E60-AFD8-F02DB71AD538}"/>
          </ac:inkMkLst>
        </pc:inkChg>
        <pc:inkChg chg="add">
          <ac:chgData name="高翔" userId="1a7361d22c554503" providerId="LiveId" clId="{6ABFA476-E442-4CAC-8A49-8DB11BC0F3F9}" dt="2018-01-05T10:57:54.956" v="4"/>
          <ac:inkMkLst>
            <pc:docMk/>
            <pc:sldMk cId="1748304363" sldId="333"/>
            <ac:inkMk id="4" creationId="{BE47F588-E58A-4F0F-9FD9-A15688F4BC72}"/>
          </ac:inkMkLst>
        </pc:inkChg>
      </pc:sldChg>
    </pc:docChg>
  </pc:docChgLst>
  <pc:docChgLst>
    <pc:chgData name="高翔" userId="1a7361d22c554503" providerId="LiveId" clId="{AFD54B6D-0149-481E-AF05-297413855103}"/>
    <pc:docChg chg="modSld">
      <pc:chgData name="高翔" userId="1a7361d22c554503" providerId="LiveId" clId="{AFD54B6D-0149-481E-AF05-297413855103}" dt="2017-12-22T15:39:54.687" v="0"/>
      <pc:docMkLst>
        <pc:docMk/>
      </pc:docMkLst>
      <pc:sldChg chg="addSp">
        <pc:chgData name="高翔" userId="1a7361d22c554503" providerId="LiveId" clId="{AFD54B6D-0149-481E-AF05-297413855103}" dt="2017-12-22T15:39:54.687" v="0"/>
        <pc:sldMkLst>
          <pc:docMk/>
          <pc:sldMk cId="0" sldId="256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0" sldId="256"/>
            <ac:inkMk id="4" creationId="{3C5D487F-2F67-4DAC-9534-7958D76E5505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0" sldId="330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0" sldId="330"/>
            <ac:inkMk id="3" creationId="{A38FF9A3-2D3A-48A3-8FC6-9118D06A3DEF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1748304363" sldId="333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1748304363" sldId="333"/>
            <ac:inkMk id="3" creationId="{DCE55B9B-BE8A-4D94-9F89-2850A981103A}"/>
          </ac:inkMkLst>
        </pc:inkChg>
      </pc:sldChg>
    </pc:docChg>
  </pc:docChgLst>
  <pc:docChgLst>
    <pc:chgData name="高翔" userId="1a7361d22c554503" providerId="LiveId" clId="{01848C4F-A8C3-4166-A843-C8858282F8FF}"/>
    <pc:docChg chg="modSld">
      <pc:chgData name="高翔" userId="1a7361d22c554503" providerId="LiveId" clId="{01848C4F-A8C3-4166-A843-C8858282F8FF}" dt="2017-12-09T15:42:15.637" v="0"/>
      <pc:docMkLst>
        <pc:docMk/>
      </pc:docMkLst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01-05T09:51:57.3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8848 4455 152 0,'-11'0'57'0,"8"0"-30"0,-2 5-25 16,5-5 12-16,-2 0-7 0,-1 2 1 16,0 8-5-1,1-8 0-15,-4 5-1 0,4-2 3 16,-4-3 4-16,4 5 1 0,-1-2 4 16,0-5 2-16,1 2-1 15,-1 3-5-15,-2-5 1 16,0 0-3-1,2 5-1-15,0-5 0 16,1 2-4-16,-1-2 0 16,6 0-3-16,-1 0-1 15,1 0-8-15,-3 0-2 16,0 0-27-16,3 0-13 16,2 0-39-1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01-05T09:51:57.3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8848 4455 152 0,'-11'0'57'0,"8"0"-30"0,-2 5-25 16,5-5 12-16,-2 0-7 0,-1 2 1 16,0 8-5-1,1-8 0-15,-4 5-1 0,4-2 3 16,-4-3 4-16,4 5 1 0,-1-2 4 16,0-5 2-16,1 2-1 15,-1 3-5-15,-2-5 1 16,0 0-3-1,2 5-1-15,0-5 0 16,1 2-4-16,-1-2 0 16,6 0-3-16,-1 0-1 15,1 0-8-15,-3 0-2 16,0 0-27-16,3 0-13 16,2 0-39-1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01-05T09:51:57.3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8848 4455 152 0,'-11'0'57'0,"8"0"-30"0,-2 5-25 16,5-5 12-16,-2 0-7 0,-1 2 1 16,0 8-5-1,1-8 0-15,-4 5-1 0,4-2 3 16,-4-3 4-16,4 5 1 0,-1-2 4 16,0-5 2-16,1 2-1 15,-1 3-5-15,-2-5 1 16,0 0-3-1,2 5-1-15,0-5 0 16,1 2-4-16,-1-2 0 16,6 0-3-16,-1 0-1 15,1 0-8-15,-3 0-2 16,0 0-27-16,3 0-13 16,2 0-39-1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pPr/>
              <a:t>2018\1\13 Saturday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121" y="1279287"/>
            <a:ext cx="6139502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4996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722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920"/>
            <a:ext cx="6858000" cy="179101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2001"/>
            <a:ext cx="6858000" cy="1242039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8035" indent="0" algn="ctr">
              <a:buNone/>
              <a:defRPr sz="1200"/>
            </a:lvl7pPr>
            <a:lvl8pPr marL="2400935" indent="0" algn="ctr">
              <a:buNone/>
              <a:defRPr sz="1200"/>
            </a:lvl8pPr>
            <a:lvl9pPr marL="2743835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2018\1\13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28650" y="273892"/>
            <a:ext cx="7886700" cy="435964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2018\1\13 Saturday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2018\1\13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528"/>
            <a:ext cx="7886700" cy="213992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700"/>
            <a:ext cx="7886700" cy="11253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80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9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8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2018\1\13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458"/>
            <a:ext cx="3886200" cy="32640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458"/>
            <a:ext cx="3886200" cy="32640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2018\1\13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92"/>
            <a:ext cx="7886700" cy="99434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334062"/>
            <a:ext cx="3655181" cy="61804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8035" indent="0">
              <a:buNone/>
              <a:defRPr sz="1350"/>
            </a:lvl7pPr>
            <a:lvl8pPr marL="2400935" indent="0">
              <a:buNone/>
              <a:defRPr sz="1350"/>
            </a:lvl8pPr>
            <a:lvl9pPr marL="2743835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1999384"/>
            <a:ext cx="3655181" cy="2643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334062"/>
            <a:ext cx="3673182" cy="61804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8035" indent="0">
              <a:buNone/>
              <a:defRPr sz="1350"/>
            </a:lvl7pPr>
            <a:lvl8pPr marL="2400935" indent="0">
              <a:buNone/>
              <a:defRPr sz="1350"/>
            </a:lvl8pPr>
            <a:lvl9pPr marL="2743835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1999384"/>
            <a:ext cx="3673182" cy="2643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2018\1\13 Saturday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2018\1\13 Saturday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2018\1\13 Saturday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60"/>
            <a:ext cx="3124012" cy="12003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342961"/>
            <a:ext cx="4629150" cy="4053597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8035" indent="0">
              <a:buNone/>
              <a:defRPr sz="1500"/>
            </a:lvl7pPr>
            <a:lvl8pPr marL="2400935" indent="0">
              <a:buNone/>
              <a:defRPr sz="1500"/>
            </a:lvl8pPr>
            <a:lvl9pPr marL="2743835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320"/>
            <a:ext cx="3124012" cy="2859191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8035" indent="0">
              <a:buNone/>
              <a:defRPr sz="1050"/>
            </a:lvl7pPr>
            <a:lvl8pPr marL="2400935" indent="0">
              <a:buNone/>
              <a:defRPr sz="1050"/>
            </a:lvl8pPr>
            <a:lvl9pPr marL="2743835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2018\1\13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92"/>
            <a:ext cx="1971675" cy="435964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92"/>
            <a:ext cx="5800725" cy="435964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2018\1\13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92"/>
            <a:ext cx="7886700" cy="9943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458"/>
            <a:ext cx="7886700" cy="326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8097"/>
            <a:ext cx="20574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pPr/>
              <a:t>2018\1\13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8097"/>
            <a:ext cx="30861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8097"/>
            <a:ext cx="20574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0815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6585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9485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385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285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8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gao.xiang.thu@gmail.com" TargetMode="Externa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 descr="E:\owncloud\刘达\2017年\深蓝学院\PPT模板\ppt1封面a.pngppt1封面a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-12034"/>
            <a:ext cx="9162415" cy="5144400"/>
          </a:xfrm>
          <a:prstGeom prst="rect">
            <a:avLst/>
          </a:prstGeom>
        </p:spPr>
      </p:pic>
      <p:pic>
        <p:nvPicPr>
          <p:cNvPr id="9" name="图片 8" descr="E:\owncloud\刘达\2017年\深蓝学院\logo\导出图\深蓝学院-标准色.png深蓝学院-标准色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>
          <a:xfrm>
            <a:off x="510065" y="397880"/>
            <a:ext cx="2298379" cy="705485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1061020" y="1501245"/>
            <a:ext cx="54489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464646"/>
                </a:solidFill>
                <a:latin typeface="微软雅黑" panose="020B0503020204020204" charset="-122"/>
                <a:ea typeface="微软雅黑" panose="020B0503020204020204" charset="-122"/>
              </a:rPr>
              <a:t>视觉</a:t>
            </a:r>
            <a:r>
              <a:rPr lang="en-US" altLang="zh-CN" sz="2400" b="1" dirty="0">
                <a:solidFill>
                  <a:srgbClr val="464646"/>
                </a:solidFill>
                <a:latin typeface="微软雅黑" panose="020B0503020204020204" charset="-122"/>
                <a:ea typeface="微软雅黑" panose="020B0503020204020204" charset="-122"/>
              </a:rPr>
              <a:t>SLAM</a:t>
            </a:r>
            <a:r>
              <a:rPr lang="zh-CN" altLang="en-US" sz="2400" b="1" dirty="0">
                <a:solidFill>
                  <a:srgbClr val="464646"/>
                </a:solidFill>
                <a:latin typeface="微软雅黑" panose="020B0503020204020204" charset="-122"/>
                <a:ea typeface="微软雅黑" panose="020B0503020204020204" charset="-122"/>
              </a:rPr>
              <a:t>：从理论到实践</a:t>
            </a:r>
            <a:endParaRPr lang="en-US" altLang="zh-CN" sz="2400" b="1" dirty="0">
              <a:solidFill>
                <a:srgbClr val="46464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2400" b="1" dirty="0">
                <a:solidFill>
                  <a:srgbClr val="464646"/>
                </a:solidFill>
                <a:latin typeface="微软雅黑" panose="020B0503020204020204" charset="-122"/>
                <a:ea typeface="微软雅黑" panose="020B0503020204020204" charset="-122"/>
              </a:rPr>
              <a:t>第八次课 回环检测与建图</a:t>
            </a:r>
            <a:endParaRPr lang="en-US" altLang="zh-CN" sz="2400" b="1" dirty="0">
              <a:solidFill>
                <a:srgbClr val="46464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713105" y="3174365"/>
            <a:ext cx="793750" cy="793750"/>
          </a:xfrm>
          <a:prstGeom prst="ellipse">
            <a:avLst/>
          </a:prstGeom>
          <a:noFill/>
          <a:ln w="34925">
            <a:solidFill>
              <a:srgbClr val="005B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1690968" y="3422177"/>
            <a:ext cx="1376082" cy="294005"/>
          </a:xfrm>
          <a:prstGeom prst="rect">
            <a:avLst/>
          </a:prstGeom>
          <a:solidFill>
            <a:schemeClr val="bg1"/>
          </a:solidFill>
          <a:ln w="12700">
            <a:solidFill>
              <a:srgbClr val="46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2350045" y="3408405"/>
            <a:ext cx="717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高翔</a:t>
            </a:r>
          </a:p>
        </p:txBody>
      </p:sp>
      <p:sp>
        <p:nvSpPr>
          <p:cNvPr id="33" name="矩形 32"/>
          <p:cNvSpPr/>
          <p:nvPr/>
        </p:nvSpPr>
        <p:spPr>
          <a:xfrm>
            <a:off x="1697999" y="3422177"/>
            <a:ext cx="665761" cy="294005"/>
          </a:xfrm>
          <a:prstGeom prst="rect">
            <a:avLst/>
          </a:prstGeom>
          <a:solidFill>
            <a:srgbClr val="464646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1669890" y="3408405"/>
            <a:ext cx="771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主讲人</a:t>
            </a:r>
            <a:endParaRPr lang="zh-CN" altLang="en-US" sz="12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891" y="3200204"/>
            <a:ext cx="724177" cy="724177"/>
          </a:xfrm>
          <a:prstGeom prst="ellipse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文本框 2"/>
          <p:cNvSpPr txBox="1"/>
          <p:nvPr/>
        </p:nvSpPr>
        <p:spPr>
          <a:xfrm>
            <a:off x="1587620" y="3819212"/>
            <a:ext cx="268214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dirty="0"/>
              <a:t>清华大学 自动控制与工程 博士</a:t>
            </a:r>
            <a:endParaRPr kumimoji="1" lang="en-US" altLang="zh-CN" sz="1200" dirty="0"/>
          </a:p>
          <a:p>
            <a:r>
              <a:rPr kumimoji="1" lang="zh-CN" altLang="en-US" sz="1200" dirty="0"/>
              <a:t>慕尼黑工业大学计算机视觉组 博士后</a:t>
            </a:r>
            <a:endParaRPr kumimoji="1" lang="en-US" altLang="zh-CN" sz="1200" dirty="0"/>
          </a:p>
          <a:p>
            <a:r>
              <a:rPr kumimoji="1" lang="en-US" altLang="zh-CN" sz="1200" dirty="0"/>
              <a:t>Email:</a:t>
            </a:r>
            <a:r>
              <a:rPr kumimoji="1" lang="zh-CN" altLang="en-US" sz="1200" dirty="0"/>
              <a:t> </a:t>
            </a:r>
            <a:r>
              <a:rPr kumimoji="1" lang="en-US" altLang="zh-CN" sz="1200" dirty="0">
                <a:hlinkClick r:id="rId6"/>
              </a:rPr>
              <a:t>gao.xiang.thu@gmail.com</a:t>
            </a:r>
            <a:endParaRPr kumimoji="1" lang="en-US" altLang="zh-CN" sz="1200" dirty="0"/>
          </a:p>
          <a:p>
            <a:endParaRPr kumimoji="1" lang="en-US" altLang="zh-CN" sz="1200" dirty="0"/>
          </a:p>
          <a:p>
            <a:r>
              <a:rPr kumimoji="1" lang="en-US" altLang="zh-CN" sz="1200" dirty="0"/>
              <a:t>2017</a:t>
            </a:r>
            <a:r>
              <a:rPr kumimoji="1" lang="zh-CN" altLang="en-US" sz="1200" dirty="0"/>
              <a:t>年冬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回环检测与词袋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相似度计算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原则上比较</a:t>
            </a:r>
            <a:r>
              <a:rPr kumimoji="1" lang="en-US" altLang="zh-CN" dirty="0"/>
              <a:t>Word</a:t>
            </a:r>
            <a:r>
              <a:rPr kumimoji="1" lang="zh-CN" altLang="en-US" dirty="0"/>
              <a:t>即可计算图像相似度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但一些</a:t>
            </a:r>
            <a:r>
              <a:rPr kumimoji="1" lang="en-US" altLang="zh-CN" dirty="0"/>
              <a:t>Word</a:t>
            </a:r>
            <a:r>
              <a:rPr kumimoji="1" lang="zh-CN" altLang="en-US" dirty="0"/>
              <a:t>很常见，另一些则很罕见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TF-IDF</a:t>
            </a:r>
            <a:r>
              <a:rPr kumimoji="1" lang="zh-CN" altLang="en-US" dirty="0"/>
              <a:t>（</a:t>
            </a:r>
            <a:r>
              <a:rPr kumimoji="1" lang="en-US" altLang="zh-CN" dirty="0"/>
              <a:t>Term</a:t>
            </a:r>
            <a:r>
              <a:rPr kumimoji="1" lang="zh-CN" altLang="en-US" dirty="0"/>
              <a:t> </a:t>
            </a:r>
            <a:r>
              <a:rPr kumimoji="1" lang="en-US" altLang="zh-CN" dirty="0"/>
              <a:t>Frequency-Inverse</a:t>
            </a:r>
            <a:r>
              <a:rPr kumimoji="1" lang="zh-CN" altLang="en-US" dirty="0"/>
              <a:t> </a:t>
            </a:r>
            <a:r>
              <a:rPr kumimoji="1" lang="en-US" altLang="zh-CN" dirty="0"/>
              <a:t>Document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Frequency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 lvl="2"/>
            <a:r>
              <a:rPr kumimoji="1" lang="zh-CN" altLang="en-US" dirty="0"/>
              <a:t>思路：单词在字典中出现频率越高，则区分度越低</a:t>
            </a:r>
            <a:r>
              <a:rPr kumimoji="1" lang="en-US" altLang="zh-CN" dirty="0"/>
              <a:t>/</a:t>
            </a:r>
            <a:r>
              <a:rPr kumimoji="1" lang="zh-CN" altLang="en-US" dirty="0"/>
              <a:t>在图像中频率越高</a:t>
            </a:r>
            <a:r>
              <a:rPr kumimoji="1" lang="en-US" altLang="zh-CN" dirty="0"/>
              <a:t>-</a:t>
            </a:r>
            <a:r>
              <a:rPr kumimoji="1" lang="zh-CN" altLang="en-US" dirty="0"/>
              <a:t>则区分度越高</a:t>
            </a:r>
            <a:endParaRPr kumimoji="1" lang="en-US" altLang="zh-CN" dirty="0"/>
          </a:p>
          <a:p>
            <a:pPr lvl="2"/>
            <a:r>
              <a:rPr kumimoji="1" lang="en-US" altLang="zh-CN" dirty="0"/>
              <a:t>IDF</a:t>
            </a:r>
            <a:r>
              <a:rPr kumimoji="1" lang="zh-CN" altLang="en-US" dirty="0"/>
              <a:t>部分可在字典训练过程中计算</a:t>
            </a:r>
            <a:endParaRPr kumimoji="1" lang="en-US" altLang="zh-CN" dirty="0"/>
          </a:p>
          <a:p>
            <a:pPr lvl="2"/>
            <a:r>
              <a:rPr kumimoji="1" lang="en-US" altLang="zh-CN" dirty="0"/>
              <a:t>TF</a:t>
            </a:r>
            <a:r>
              <a:rPr kumimoji="1" lang="zh-CN" altLang="en-US" dirty="0"/>
              <a:t>部分则需要对图像的特征进行计算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相似度：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748" y="4330700"/>
            <a:ext cx="5562600" cy="8128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48" y="3860800"/>
            <a:ext cx="51816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119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回环检测与词袋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SLAM</a:t>
            </a:r>
            <a:r>
              <a:rPr kumimoji="1" lang="zh-CN" altLang="en-US" dirty="0"/>
              <a:t>中的回环检测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使用相对的评分而非绝对的评分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思路：相邻关键帧是相似的，而回环的相似度应该约等于相邻关键帧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检测成功以后：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根据</a:t>
            </a:r>
            <a:r>
              <a:rPr kumimoji="1" lang="en-US" altLang="zh-CN" dirty="0"/>
              <a:t>PnP</a:t>
            </a:r>
            <a:r>
              <a:rPr kumimoji="1" lang="zh-CN" altLang="en-US" dirty="0"/>
              <a:t>等算法计算运动关系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根据重投影关系验证回环是否成立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利用全局</a:t>
            </a:r>
            <a:r>
              <a:rPr kumimoji="1" lang="en-US" altLang="zh-CN" dirty="0"/>
              <a:t>BA</a:t>
            </a:r>
            <a:r>
              <a:rPr kumimoji="1" lang="zh-CN" altLang="en-US" dirty="0"/>
              <a:t>或</a:t>
            </a:r>
            <a:r>
              <a:rPr kumimoji="1" lang="en-US" altLang="zh-CN" dirty="0"/>
              <a:t>Pose</a:t>
            </a:r>
            <a:r>
              <a:rPr kumimoji="1" lang="zh-CN" altLang="en-US" dirty="0"/>
              <a:t> </a:t>
            </a:r>
            <a:r>
              <a:rPr kumimoji="1" lang="en-US" altLang="zh-CN" dirty="0"/>
              <a:t>Graph</a:t>
            </a:r>
            <a:r>
              <a:rPr kumimoji="1" lang="zh-CN" altLang="en-US" dirty="0"/>
              <a:t>进行优化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89836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637759"/>
            <a:ext cx="7886700" cy="2139927"/>
          </a:xfrm>
          <a:ln>
            <a:noFill/>
          </a:ln>
        </p:spPr>
        <p:txBody>
          <a:bodyPr/>
          <a:lstStyle/>
          <a:p>
            <a:r>
              <a:rPr kumimoji="1" lang="en-US" altLang="zh-CN" dirty="0">
                <a:solidFill>
                  <a:schemeClr val="accent1"/>
                </a:solidFill>
                <a:latin typeface="+mj-ea"/>
              </a:rPr>
              <a:t>2.</a:t>
            </a:r>
            <a:r>
              <a:rPr kumimoji="1" lang="zh-CN" altLang="en-US" dirty="0">
                <a:solidFill>
                  <a:schemeClr val="accent1"/>
                </a:solidFill>
                <a:latin typeface="+mj-ea"/>
              </a:rPr>
              <a:t> </a:t>
            </a:r>
            <a:r>
              <a:rPr kumimoji="1" lang="zh-CN" altLang="en-US" dirty="0">
                <a:latin typeface="+mj-ea"/>
              </a:rPr>
              <a:t>建图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23888" y="2772510"/>
            <a:ext cx="7886700" cy="579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xmlns="" id="{80593F5F-342D-4B49-91EA-D7E8570AD9DA}"/>
                  </a:ext>
                </a:extLst>
              </p14:cNvPr>
              <p14:cNvContentPartPr/>
              <p14:nvPr/>
            </p14:nvContentPartPr>
            <p14:xfrm>
              <a:off x="3157560" y="1603800"/>
              <a:ext cx="28080" cy="21600"/>
            </p14:xfrm>
          </p:contentPart>
        </mc:Choice>
        <mc:Fallback xmlns=""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80593F5F-342D-4B49-91EA-D7E8570AD9D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48200" y="1594440"/>
                <a:ext cx="46800" cy="4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06519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2.</a:t>
            </a:r>
            <a:r>
              <a:rPr lang="zh-CN" altLang="en-US" sz="3600" dirty="0">
                <a:latin typeface="+mj-ea"/>
              </a:rPr>
              <a:t> 建图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目前我们谈到的都是特征点地图</a:t>
            </a:r>
            <a:endParaRPr kumimoji="1" lang="en-US" altLang="zh-CN" dirty="0"/>
          </a:p>
          <a:p>
            <a:r>
              <a:rPr kumimoji="1" lang="zh-CN" altLang="en-US" dirty="0"/>
              <a:t>实际当中地图往往有不同形式，对应不同需求</a:t>
            </a:r>
            <a:endParaRPr kumimoji="1" lang="en-US" altLang="zh-CN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487" y="2299526"/>
            <a:ext cx="4360793" cy="277904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048403" y="2342812"/>
            <a:ext cx="37048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zh-CN" altLang="en-US" dirty="0"/>
              <a:t>定位仅需匹配特征点</a:t>
            </a:r>
            <a:endParaRPr kumimoji="1" lang="en-US" altLang="zh-CN" dirty="0"/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/>
              <a:t>导航和避障需要稠密障碍物信息</a:t>
            </a:r>
            <a:endParaRPr kumimoji="1" lang="en-US" altLang="zh-CN" dirty="0"/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/>
              <a:t>交互需要稠密的物体表面信息</a:t>
            </a:r>
            <a:endParaRPr kumimoji="1" lang="en-US" altLang="zh-CN" dirty="0"/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/>
              <a:t>高层任务需要语义信息</a:t>
            </a:r>
            <a:endParaRPr kumimoji="1" lang="en-US" altLang="zh-CN" dirty="0"/>
          </a:p>
        </p:txBody>
      </p:sp>
      <p:sp>
        <p:nvSpPr>
          <p:cNvPr id="5" name="文本框 4"/>
          <p:cNvSpPr txBox="1"/>
          <p:nvPr/>
        </p:nvSpPr>
        <p:spPr>
          <a:xfrm>
            <a:off x="5048403" y="4158944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特征点地图仅满足很</a:t>
            </a:r>
            <a:r>
              <a:rPr kumimoji="1" lang="zh-CN" altLang="en-US"/>
              <a:t>小一部分需求</a:t>
            </a:r>
          </a:p>
        </p:txBody>
      </p:sp>
    </p:spTree>
    <p:extLst>
      <p:ext uri="{BB962C8B-B14F-4D97-AF65-F5344CB8AC3E}">
        <p14:creationId xmlns:p14="http://schemas.microsoft.com/office/powerpoint/2010/main" val="1283266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2.</a:t>
            </a:r>
            <a:r>
              <a:rPr lang="zh-CN" altLang="en-US" sz="3600" dirty="0">
                <a:latin typeface="+mj-ea"/>
              </a:rPr>
              <a:t> 建图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SLAM</a:t>
            </a:r>
            <a:r>
              <a:rPr kumimoji="1" lang="zh-CN" altLang="en-US" dirty="0"/>
              <a:t>中的地图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等价于地图点的位置估计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单目</a:t>
            </a:r>
            <a:r>
              <a:rPr kumimoji="1" lang="en-US" altLang="zh-CN" dirty="0"/>
              <a:t>SLAM</a:t>
            </a:r>
            <a:r>
              <a:rPr kumimoji="1" lang="zh-CN" altLang="en-US" dirty="0"/>
              <a:t>中可看成地图点的深度估计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批量式 </a:t>
            </a:r>
            <a:r>
              <a:rPr kumimoji="1" lang="en-US" altLang="zh-CN" dirty="0"/>
              <a:t>=&gt;</a:t>
            </a:r>
            <a:r>
              <a:rPr kumimoji="1" lang="zh-CN" altLang="en-US" dirty="0"/>
              <a:t> </a:t>
            </a:r>
            <a:r>
              <a:rPr kumimoji="1" lang="en-US" altLang="zh-CN" dirty="0"/>
              <a:t>Bundle</a:t>
            </a:r>
            <a:r>
              <a:rPr kumimoji="1" lang="zh-CN" altLang="en-US" dirty="0"/>
              <a:t> </a:t>
            </a:r>
            <a:r>
              <a:rPr kumimoji="1" lang="en-US" altLang="zh-CN" dirty="0"/>
              <a:t>Adjustment</a:t>
            </a:r>
          </a:p>
          <a:p>
            <a:pPr lvl="1"/>
            <a:r>
              <a:rPr kumimoji="1" lang="zh-CN" altLang="en-US" dirty="0"/>
              <a:t>递归式 </a:t>
            </a:r>
            <a:r>
              <a:rPr kumimoji="1" lang="en-US" altLang="zh-CN" dirty="0"/>
              <a:t>=&gt;</a:t>
            </a:r>
            <a:r>
              <a:rPr kumimoji="1" lang="zh-CN" altLang="en-US" dirty="0"/>
              <a:t> 极线搜索、深度滤波器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2164" y="1262343"/>
            <a:ext cx="4144385" cy="323895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1636" y="2981267"/>
            <a:ext cx="2355586" cy="2059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0216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2.</a:t>
            </a:r>
            <a:r>
              <a:rPr lang="zh-CN" altLang="en-US" sz="3600" dirty="0">
                <a:latin typeface="+mj-ea"/>
              </a:rPr>
              <a:t> 建图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RGBD</a:t>
            </a:r>
            <a:r>
              <a:rPr kumimoji="1" lang="zh-CN" altLang="en-US" dirty="0"/>
              <a:t>稠密建图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点云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网格</a:t>
            </a:r>
            <a:r>
              <a:rPr kumimoji="1" lang="en-US" altLang="zh-CN" dirty="0"/>
              <a:t>/</a:t>
            </a:r>
            <a:r>
              <a:rPr kumimoji="1" lang="zh-CN" altLang="en-US" dirty="0"/>
              <a:t>面片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TSDF</a:t>
            </a:r>
          </a:p>
          <a:p>
            <a:pPr lvl="1"/>
            <a:r>
              <a:rPr kumimoji="1" lang="zh-CN" altLang="en-US" dirty="0"/>
              <a:t>八叉树</a:t>
            </a:r>
            <a:endParaRPr kumimoji="1"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4070" y="3537314"/>
            <a:ext cx="4815479" cy="155633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923250" y="3197918"/>
            <a:ext cx="2787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泊松重建：从点云到网格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5711193" y="3182950"/>
            <a:ext cx="3108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Surfel</a:t>
            </a:r>
            <a:r>
              <a:rPr kumimoji="1" lang="zh-CN" altLang="en-US" dirty="0"/>
              <a:t>：以面片为单位的建图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183" y="1089613"/>
            <a:ext cx="2589558" cy="20950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3393" y="1092926"/>
            <a:ext cx="3353405" cy="1966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2311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2.</a:t>
            </a:r>
            <a:r>
              <a:rPr lang="zh-CN" altLang="en-US" sz="3600" dirty="0">
                <a:latin typeface="+mj-ea"/>
              </a:rPr>
              <a:t> 建图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地图的表达仍在研究中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每一个地图展开谈都是比较大的主题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动态</a:t>
            </a:r>
            <a:r>
              <a:rPr kumimoji="1" lang="en-US" altLang="zh-CN" dirty="0"/>
              <a:t>/</a:t>
            </a:r>
            <a:r>
              <a:rPr kumimoji="1" lang="zh-CN" altLang="en-US" dirty="0"/>
              <a:t>带人物</a:t>
            </a:r>
            <a:r>
              <a:rPr kumimoji="1" lang="en-US" altLang="zh-CN" dirty="0"/>
              <a:t>/</a:t>
            </a:r>
            <a:r>
              <a:rPr kumimoji="1" lang="zh-CN" altLang="en-US" dirty="0"/>
              <a:t>长时间的地图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参数化的紧凑表达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语义信息</a:t>
            </a:r>
            <a:endParaRPr kumimoji="1" lang="en-US" altLang="zh-CN" dirty="0"/>
          </a:p>
          <a:p>
            <a:pPr lvl="1"/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527484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637759"/>
            <a:ext cx="7886700" cy="2139927"/>
          </a:xfrm>
          <a:ln>
            <a:noFill/>
          </a:ln>
        </p:spPr>
        <p:txBody>
          <a:bodyPr/>
          <a:lstStyle/>
          <a:p>
            <a:r>
              <a:rPr kumimoji="1" lang="en-US" altLang="zh-CN" dirty="0">
                <a:solidFill>
                  <a:schemeClr val="accent1"/>
                </a:solidFill>
                <a:latin typeface="+mj-ea"/>
              </a:rPr>
              <a:t>3.</a:t>
            </a:r>
            <a:r>
              <a:rPr kumimoji="1" lang="zh-CN" altLang="en-US" dirty="0">
                <a:solidFill>
                  <a:schemeClr val="accent1"/>
                </a:solidFill>
                <a:latin typeface="+mj-ea"/>
              </a:rPr>
              <a:t> </a:t>
            </a:r>
            <a:r>
              <a:rPr kumimoji="1" lang="zh-CN" altLang="en-US" dirty="0">
                <a:latin typeface="+mj-ea"/>
              </a:rPr>
              <a:t>展望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23888" y="2772510"/>
            <a:ext cx="7886700" cy="579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xmlns="" id="{80593F5F-342D-4B49-91EA-D7E8570AD9DA}"/>
                  </a:ext>
                </a:extLst>
              </p14:cNvPr>
              <p14:cNvContentPartPr/>
              <p14:nvPr/>
            </p14:nvContentPartPr>
            <p14:xfrm>
              <a:off x="3157560" y="1603800"/>
              <a:ext cx="28080" cy="21600"/>
            </p14:xfrm>
          </p:contentPart>
        </mc:Choice>
        <mc:Fallback xmlns=""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80593F5F-342D-4B49-91EA-D7E8570AD9D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48200" y="1594440"/>
                <a:ext cx="46800" cy="4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998736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3.</a:t>
            </a:r>
            <a:r>
              <a:rPr lang="zh-CN" altLang="en-US" sz="3600" dirty="0">
                <a:latin typeface="+mj-ea"/>
              </a:rPr>
              <a:t> 展望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3574212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SLAM</a:t>
            </a:r>
            <a:r>
              <a:rPr kumimoji="1" lang="zh-CN" altLang="en-US" dirty="0"/>
              <a:t>已有众多的开源方案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开源能够让用户了解其原理，促进研究的发展</a:t>
            </a:r>
            <a:endParaRPr kumimoji="1" lang="en-US" altLang="zh-CN" dirty="0"/>
          </a:p>
          <a:p>
            <a:r>
              <a:rPr kumimoji="1" lang="zh-CN" altLang="en-US" dirty="0"/>
              <a:t>今后的方向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多传感器融合（</a:t>
            </a:r>
            <a:r>
              <a:rPr kumimoji="1" lang="en-US" altLang="zh-CN" dirty="0"/>
              <a:t>V+IMU,</a:t>
            </a:r>
            <a:r>
              <a:rPr kumimoji="1" lang="zh-CN" altLang="en-US" dirty="0"/>
              <a:t> </a:t>
            </a:r>
            <a:r>
              <a:rPr kumimoji="1" lang="en-US" altLang="zh-CN" dirty="0"/>
              <a:t>V+GPS,</a:t>
            </a:r>
            <a:r>
              <a:rPr kumimoji="1" lang="zh-CN" altLang="en-US" dirty="0"/>
              <a:t> </a:t>
            </a:r>
            <a:r>
              <a:rPr kumimoji="1" lang="en-US" altLang="zh-CN" dirty="0"/>
              <a:t>V+ODOM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SLAM+DL</a:t>
            </a:r>
          </a:p>
          <a:p>
            <a:pPr lvl="2"/>
            <a:r>
              <a:rPr kumimoji="1" lang="en-US" altLang="zh-CN" dirty="0"/>
              <a:t>Depth</a:t>
            </a:r>
            <a:r>
              <a:rPr kumimoji="1" lang="zh-CN" altLang="en-US" dirty="0"/>
              <a:t> </a:t>
            </a:r>
            <a:r>
              <a:rPr kumimoji="1" lang="en-US" altLang="zh-CN" dirty="0"/>
              <a:t>learning</a:t>
            </a:r>
          </a:p>
          <a:p>
            <a:pPr lvl="2"/>
            <a:r>
              <a:rPr kumimoji="1" lang="en-US" altLang="zh-CN" dirty="0"/>
              <a:t>Stereo</a:t>
            </a:r>
            <a:r>
              <a:rPr kumimoji="1" lang="zh-CN" altLang="en-US" dirty="0"/>
              <a:t> </a:t>
            </a:r>
            <a:r>
              <a:rPr kumimoji="1" lang="en-US" altLang="zh-CN" dirty="0"/>
              <a:t>learning</a:t>
            </a:r>
          </a:p>
          <a:p>
            <a:pPr lvl="2"/>
            <a:r>
              <a:rPr kumimoji="1" lang="en-US" altLang="zh-CN" dirty="0"/>
              <a:t>Descriptor</a:t>
            </a:r>
            <a:r>
              <a:rPr kumimoji="1" lang="zh-CN" altLang="en-US" dirty="0"/>
              <a:t> </a:t>
            </a:r>
            <a:r>
              <a:rPr kumimoji="1" lang="en-US" altLang="zh-CN" dirty="0"/>
              <a:t>Learning</a:t>
            </a:r>
          </a:p>
          <a:p>
            <a:pPr lvl="2"/>
            <a:r>
              <a:rPr kumimoji="1" lang="en-US" altLang="zh-CN" dirty="0"/>
              <a:t>Semantic</a:t>
            </a:r>
            <a:r>
              <a:rPr kumimoji="1" lang="zh-CN" altLang="en-US" dirty="0"/>
              <a:t> </a:t>
            </a:r>
            <a:r>
              <a:rPr kumimoji="1" lang="en-US" altLang="zh-CN" dirty="0"/>
              <a:t>mapping/BA</a:t>
            </a:r>
          </a:p>
          <a:p>
            <a:pPr lvl="2"/>
            <a:r>
              <a:rPr kumimoji="1" lang="en-US" altLang="zh-CN" dirty="0"/>
              <a:t>Etc.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pPr lvl="1"/>
            <a:endParaRPr kumimoji="1" lang="en-US" altLang="zh-CN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4467" y="1092926"/>
            <a:ext cx="5429533" cy="3690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8438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964067" y="2066869"/>
            <a:ext cx="5519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/>
              <a:t>谢谢各位对本次课程的关注！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419594" y="2591702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</a:t>
            </a:r>
            <a:r>
              <a:rPr kumimoji="1" lang="zh-CN" altLang="en-US" dirty="0"/>
              <a:t> </a:t>
            </a: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attention!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602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zh-CN" altLang="en-US" sz="3600" b="1" dirty="0">
                <a:latin typeface="+mj-ea"/>
                <a:ea typeface="+mj-ea"/>
              </a:rPr>
              <a:t>第八讲 回环检测</a:t>
            </a:r>
            <a:r>
              <a:rPr lang="zh-CN" altLang="en-US" sz="3600" b="1" dirty="0">
                <a:latin typeface="+mj-ea"/>
              </a:rPr>
              <a:t>与建图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defTabSz="9144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1B1B"/>
              </a:buClr>
              <a:buSzTx/>
              <a:buFont typeface="+mj-lt"/>
              <a:buAutoNum type="arabicPeriod"/>
              <a:tabLst/>
              <a:defRPr/>
            </a:pP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回环检测与词袋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514350" marR="0" lvl="0" indent="-514350" defTabSz="9144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1B1B"/>
              </a:buClr>
              <a:buSzTx/>
              <a:buFont typeface="+mj-lt"/>
              <a:buAutoNum type="arabicPeriod"/>
              <a:tabLst/>
              <a:defRPr/>
            </a:pP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建图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514350" marR="0" lvl="0" indent="-514350" defTabSz="9144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1B1B"/>
              </a:buClr>
              <a:buSzTx/>
              <a:buFont typeface="+mj-lt"/>
              <a:buAutoNum type="arabicPeriod"/>
              <a:tabLst/>
              <a:defRPr/>
            </a:pP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展望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637759"/>
            <a:ext cx="7886700" cy="2139927"/>
          </a:xfrm>
          <a:ln>
            <a:noFill/>
          </a:ln>
        </p:spPr>
        <p:txBody>
          <a:bodyPr/>
          <a:lstStyle/>
          <a:p>
            <a:r>
              <a:rPr kumimoji="1" lang="en-US" altLang="zh-CN" dirty="0">
                <a:solidFill>
                  <a:schemeClr val="accent1"/>
                </a:solidFill>
                <a:latin typeface="+mj-ea"/>
              </a:rPr>
              <a:t>1.</a:t>
            </a:r>
            <a:r>
              <a:rPr kumimoji="1" lang="zh-CN" altLang="en-US" dirty="0">
                <a:solidFill>
                  <a:schemeClr val="accent1"/>
                </a:solidFill>
                <a:latin typeface="+mj-ea"/>
              </a:rPr>
              <a:t> </a:t>
            </a:r>
            <a:r>
              <a:rPr kumimoji="1" lang="zh-CN" altLang="en-US" dirty="0">
                <a:latin typeface="+mj-ea"/>
              </a:rPr>
              <a:t>回环检测与词袋 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23888" y="2772510"/>
            <a:ext cx="7886700" cy="579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xmlns="" id="{80593F5F-342D-4B49-91EA-D7E8570AD9DA}"/>
                  </a:ext>
                </a:extLst>
              </p14:cNvPr>
              <p14:cNvContentPartPr/>
              <p14:nvPr/>
            </p14:nvContentPartPr>
            <p14:xfrm>
              <a:off x="3157560" y="1603800"/>
              <a:ext cx="28080" cy="21600"/>
            </p14:xfrm>
          </p:contentPart>
        </mc:Choice>
        <mc:Fallback xmlns=""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80593F5F-342D-4B49-91EA-D7E8570AD9D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48200" y="1594440"/>
                <a:ext cx="46800" cy="4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47970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回环检测与词袋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回环检测的意义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VO</a:t>
            </a:r>
            <a:r>
              <a:rPr kumimoji="1" lang="zh-CN" altLang="en-US" dirty="0"/>
              <a:t>和后端都存在误差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SLAM</a:t>
            </a:r>
            <a:r>
              <a:rPr kumimoji="1" lang="zh-CN" altLang="en-US" dirty="0"/>
              <a:t>的建图与定位是耦合的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误差将会累计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Loop</a:t>
            </a:r>
            <a:r>
              <a:rPr kumimoji="1" lang="zh-CN" altLang="en-US" dirty="0"/>
              <a:t> </a:t>
            </a:r>
            <a:r>
              <a:rPr kumimoji="1" lang="en-US" altLang="zh-CN" dirty="0"/>
              <a:t>Closing</a:t>
            </a:r>
            <a:r>
              <a:rPr kumimoji="1" lang="zh-CN" altLang="en-US" dirty="0"/>
              <a:t>步骤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检测到回环的发生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计算回环修选帧与当前帧的运动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验证回环是否成立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闭环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48304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7134" y="3409997"/>
            <a:ext cx="2314894" cy="432242"/>
          </a:xfrm>
          <a:prstGeom prst="rect">
            <a:avLst/>
          </a:prstGeom>
        </p:spPr>
      </p:pic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回环检测与词袋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如何检测回环是否发生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回环检测</a:t>
            </a:r>
            <a:endParaRPr kumimoji="1" lang="en-US" altLang="zh-CN" dirty="0"/>
          </a:p>
          <a:p>
            <a:r>
              <a:rPr kumimoji="1" lang="zh-CN" altLang="en-US" dirty="0"/>
              <a:t>最简单方法：对任意两个关键帧进行特征匹配</a:t>
            </a:r>
            <a:endParaRPr kumimoji="1" lang="en-US" altLang="zh-CN" dirty="0"/>
          </a:p>
          <a:p>
            <a:r>
              <a:rPr kumimoji="1" lang="zh-CN" altLang="en-US" dirty="0"/>
              <a:t>基于里程计的方法（</a:t>
            </a:r>
            <a:r>
              <a:rPr kumimoji="1" lang="en-US" altLang="zh-CN" dirty="0" err="1"/>
              <a:t>Odometry</a:t>
            </a:r>
            <a:r>
              <a:rPr kumimoji="1" lang="zh-CN" altLang="en-US" dirty="0"/>
              <a:t> </a:t>
            </a:r>
            <a:r>
              <a:rPr kumimoji="1" lang="en-US" altLang="zh-CN" dirty="0"/>
              <a:t>based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r>
              <a:rPr kumimoji="1" lang="zh-CN" altLang="en-US" dirty="0"/>
              <a:t>基于外观的方法（</a:t>
            </a:r>
            <a:r>
              <a:rPr kumimoji="1" lang="en-US" altLang="zh-CN" dirty="0"/>
              <a:t>Appearance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based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外观方法是主流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核心在于衡量图像间的相似性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朴素的想法：灰度相减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显然不好，不好在哪里？</a:t>
            </a:r>
          </a:p>
        </p:txBody>
      </p:sp>
    </p:spTree>
    <p:extLst>
      <p:ext uri="{BB962C8B-B14F-4D97-AF65-F5344CB8AC3E}">
        <p14:creationId xmlns:p14="http://schemas.microsoft.com/office/powerpoint/2010/main" val="539962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回环检测与词袋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回环检测的指标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Perceptual</a:t>
            </a:r>
            <a:r>
              <a:rPr kumimoji="1" lang="zh-CN" altLang="en-US" dirty="0"/>
              <a:t> </a:t>
            </a:r>
            <a:r>
              <a:rPr kumimoji="1" lang="en-US" altLang="zh-CN" dirty="0"/>
              <a:t>Aliasing</a:t>
            </a:r>
          </a:p>
          <a:p>
            <a:pPr lvl="1"/>
            <a:r>
              <a:rPr kumimoji="1" lang="en-US" altLang="zh-CN" dirty="0"/>
              <a:t>Perceptual</a:t>
            </a:r>
            <a:r>
              <a:rPr kumimoji="1" lang="zh-CN" altLang="en-US" dirty="0"/>
              <a:t> </a:t>
            </a:r>
            <a:r>
              <a:rPr kumimoji="1" lang="en-US" altLang="zh-CN" dirty="0"/>
              <a:t>Variability</a:t>
            </a:r>
          </a:p>
          <a:p>
            <a:pPr lvl="1"/>
            <a:endParaRPr kumimoji="1" lang="en-US" altLang="zh-CN" dirty="0"/>
          </a:p>
          <a:p>
            <a:r>
              <a:rPr kumimoji="1" lang="en-US" altLang="zh-CN" dirty="0"/>
              <a:t>ROC</a:t>
            </a:r>
            <a:r>
              <a:rPr kumimoji="1" lang="zh-CN" altLang="en-US" dirty="0"/>
              <a:t>曲线（</a:t>
            </a:r>
            <a:r>
              <a:rPr kumimoji="1" lang="en-US" altLang="zh-CN" dirty="0"/>
              <a:t>Precision-Recall</a:t>
            </a:r>
            <a:r>
              <a:rPr kumimoji="1" lang="zh-CN" altLang="en-US" dirty="0"/>
              <a:t>曲线）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6728" y="1204854"/>
            <a:ext cx="5437667" cy="126182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710" y="3076248"/>
            <a:ext cx="5145529" cy="178433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545917" y="2937983"/>
            <a:ext cx="33906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Precision</a:t>
            </a:r>
            <a:r>
              <a:rPr kumimoji="1" lang="zh-CN" altLang="en-US" dirty="0"/>
              <a:t>和</a:t>
            </a:r>
            <a:r>
              <a:rPr kumimoji="1" lang="en-US" altLang="zh-CN" dirty="0"/>
              <a:t>Recall</a:t>
            </a:r>
            <a:r>
              <a:rPr kumimoji="1" lang="zh-CN" altLang="en-US" dirty="0"/>
              <a:t>通常是矛盾的</a:t>
            </a:r>
            <a:endParaRPr kumimoji="1" lang="en-US" altLang="zh-CN" dirty="0"/>
          </a:p>
          <a:p>
            <a:r>
              <a:rPr kumimoji="1" lang="en-US" altLang="zh-CN" dirty="0"/>
              <a:t>P</a:t>
            </a:r>
            <a:r>
              <a:rPr kumimoji="1" lang="zh-CN" altLang="en-US" dirty="0"/>
              <a:t>高则</a:t>
            </a:r>
            <a:r>
              <a:rPr kumimoji="1" lang="en-US" altLang="zh-CN" dirty="0"/>
              <a:t>R</a:t>
            </a:r>
            <a:r>
              <a:rPr kumimoji="1" lang="zh-CN" altLang="en-US" dirty="0"/>
              <a:t>低</a:t>
            </a:r>
            <a:endParaRPr kumimoji="1" lang="en-US" altLang="zh-CN" dirty="0"/>
          </a:p>
          <a:p>
            <a:r>
              <a:rPr kumimoji="1" lang="en-US" altLang="zh-CN" dirty="0"/>
              <a:t>R</a:t>
            </a:r>
            <a:r>
              <a:rPr kumimoji="1" lang="zh-CN" altLang="en-US" dirty="0"/>
              <a:t>高则</a:t>
            </a:r>
            <a:r>
              <a:rPr kumimoji="1" lang="en-US" altLang="zh-CN" dirty="0"/>
              <a:t>P</a:t>
            </a:r>
            <a:r>
              <a:rPr kumimoji="1" lang="zh-CN" altLang="en-US" dirty="0"/>
              <a:t>低</a:t>
            </a:r>
          </a:p>
        </p:txBody>
      </p:sp>
    </p:spTree>
    <p:extLst>
      <p:ext uri="{BB962C8B-B14F-4D97-AF65-F5344CB8AC3E}">
        <p14:creationId xmlns:p14="http://schemas.microsoft.com/office/powerpoint/2010/main" val="1257793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回环检测与词袋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Appearance-based</a:t>
            </a:r>
            <a:r>
              <a:rPr kumimoji="1" lang="zh-CN" altLang="en-US" dirty="0"/>
              <a:t>主要方法：词袋</a:t>
            </a:r>
            <a:endParaRPr kumimoji="1" lang="en-US" altLang="zh-CN" dirty="0"/>
          </a:p>
          <a:p>
            <a:r>
              <a:rPr kumimoji="1" lang="en-US" altLang="zh-CN" dirty="0"/>
              <a:t>Bag-of-Words,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BoW</a:t>
            </a:r>
            <a:endParaRPr kumimoji="1" lang="en-US" altLang="zh-CN" dirty="0"/>
          </a:p>
          <a:p>
            <a:r>
              <a:rPr kumimoji="1" lang="en-US" altLang="zh-CN" dirty="0" err="1"/>
              <a:t>BoW</a:t>
            </a:r>
            <a:r>
              <a:rPr kumimoji="1" lang="zh-CN" altLang="en-US" dirty="0"/>
              <a:t>是对特征的聚类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特征聚类形成了</a:t>
            </a:r>
            <a:r>
              <a:rPr kumimoji="1" lang="en-US" altLang="zh-CN" dirty="0"/>
              <a:t>Word</a:t>
            </a:r>
          </a:p>
          <a:p>
            <a:pPr lvl="1"/>
            <a:r>
              <a:rPr kumimoji="1" lang="zh-CN" altLang="en-US" dirty="0"/>
              <a:t>许多</a:t>
            </a:r>
            <a:r>
              <a:rPr kumimoji="1" lang="en-US" altLang="zh-CN" dirty="0"/>
              <a:t>Word</a:t>
            </a:r>
            <a:r>
              <a:rPr kumimoji="1" lang="zh-CN" altLang="en-US" dirty="0"/>
              <a:t>组成了</a:t>
            </a:r>
            <a:r>
              <a:rPr kumimoji="1" lang="en-US" altLang="zh-CN" dirty="0"/>
              <a:t>Dictionary</a:t>
            </a:r>
          </a:p>
          <a:p>
            <a:pPr lvl="1"/>
            <a:r>
              <a:rPr kumimoji="1" lang="zh-CN" altLang="en-US" dirty="0"/>
              <a:t>图像的相似性</a:t>
            </a:r>
            <a:r>
              <a:rPr kumimoji="1" lang="en-US" altLang="zh-CN" dirty="0"/>
              <a:t>=Word</a:t>
            </a:r>
            <a:r>
              <a:rPr kumimoji="1" lang="zh-CN" altLang="en-US" dirty="0"/>
              <a:t>的相似性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只看</a:t>
            </a:r>
            <a:r>
              <a:rPr kumimoji="1" lang="en-US" altLang="zh-CN" dirty="0"/>
              <a:t>Word</a:t>
            </a:r>
            <a:r>
              <a:rPr kumimoji="1" lang="zh-CN" altLang="en-US" dirty="0"/>
              <a:t>的有无，无视</a:t>
            </a:r>
            <a:r>
              <a:rPr kumimoji="1" lang="en-US" altLang="zh-CN" dirty="0"/>
              <a:t>Word</a:t>
            </a:r>
            <a:r>
              <a:rPr kumimoji="1" lang="zh-CN" altLang="en-US" dirty="0"/>
              <a:t>的顺序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9779" y="1774693"/>
            <a:ext cx="4479730" cy="334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952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回环检测与词袋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Word</a:t>
            </a:r>
            <a:r>
              <a:rPr kumimoji="1" lang="zh-CN" altLang="en-US" dirty="0"/>
              <a:t>的形成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聚类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经典的</a:t>
            </a:r>
            <a:r>
              <a:rPr kumimoji="1" lang="en-US" altLang="zh-CN" dirty="0"/>
              <a:t>k-means</a:t>
            </a:r>
            <a:r>
              <a:rPr kumimoji="1" lang="zh-CN" altLang="en-US" dirty="0"/>
              <a:t>聚类  </a:t>
            </a:r>
            <a:r>
              <a:rPr kumimoji="1" lang="en-US" altLang="zh-CN" dirty="0"/>
              <a:t>N</a:t>
            </a:r>
            <a:r>
              <a:rPr kumimoji="1" lang="zh-CN" altLang="en-US" dirty="0"/>
              <a:t>个特征点</a:t>
            </a:r>
            <a:r>
              <a:rPr kumimoji="1" lang="en-US" altLang="zh-CN" dirty="0"/>
              <a:t>-&gt;k</a:t>
            </a:r>
            <a:r>
              <a:rPr kumimoji="1" lang="zh-CN" altLang="en-US" dirty="0"/>
              <a:t>个类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144" y="2387457"/>
            <a:ext cx="6790367" cy="1392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739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回环检测与词袋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字典的结构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当实际拿到一个特征时，需要查询它对应的</a:t>
            </a:r>
            <a:r>
              <a:rPr kumimoji="1" lang="en-US" altLang="zh-CN" dirty="0"/>
              <a:t>Word</a:t>
            </a:r>
            <a:r>
              <a:rPr kumimoji="1" lang="zh-CN" altLang="en-US" dirty="0"/>
              <a:t>是什么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遍历比较：</a:t>
            </a:r>
            <a:r>
              <a:rPr kumimoji="1" lang="en-US" altLang="zh-CN" dirty="0"/>
              <a:t>O(n)</a:t>
            </a:r>
          </a:p>
          <a:p>
            <a:pPr lvl="1"/>
            <a:r>
              <a:rPr kumimoji="1" lang="zh-CN" altLang="en-US" dirty="0"/>
              <a:t>建立字典结构可以加速比较</a:t>
            </a:r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113" y="2732377"/>
            <a:ext cx="3504181" cy="215682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555768" y="2883877"/>
            <a:ext cx="3576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k-d</a:t>
            </a:r>
            <a:r>
              <a:rPr kumimoji="1" lang="zh-CN" altLang="en-US" dirty="0"/>
              <a:t> </a:t>
            </a:r>
            <a:r>
              <a:rPr kumimoji="1" lang="en-US" altLang="zh-CN" dirty="0"/>
              <a:t>tree:</a:t>
            </a:r>
            <a:r>
              <a:rPr kumimoji="1" lang="zh-CN" altLang="en-US" dirty="0"/>
              <a:t> </a:t>
            </a:r>
            <a:r>
              <a:rPr kumimoji="1" lang="en-US" altLang="zh-CN" dirty="0"/>
              <a:t>k</a:t>
            </a:r>
            <a:r>
              <a:rPr kumimoji="1" lang="zh-CN" altLang="en-US" dirty="0"/>
              <a:t>分枝树，</a:t>
            </a:r>
            <a:r>
              <a:rPr kumimoji="1" lang="en-US" altLang="zh-CN" dirty="0"/>
              <a:t>d</a:t>
            </a:r>
            <a:r>
              <a:rPr kumimoji="1" lang="zh-CN" altLang="en-US" dirty="0"/>
              <a:t>层</a:t>
            </a:r>
            <a:endParaRPr kumimoji="1" lang="en-US" altLang="zh-CN" dirty="0"/>
          </a:p>
          <a:p>
            <a:r>
              <a:rPr kumimoji="1" lang="en-US" altLang="zh-CN" dirty="0" err="1"/>
              <a:t>k^d</a:t>
            </a:r>
            <a:r>
              <a:rPr kumimoji="1" lang="zh-CN" altLang="en-US" dirty="0"/>
              <a:t>个</a:t>
            </a:r>
            <a:r>
              <a:rPr kumimoji="1" lang="en-US" altLang="zh-CN" dirty="0"/>
              <a:t>Word</a:t>
            </a:r>
            <a:r>
              <a:rPr kumimoji="1" lang="zh-CN" altLang="en-US" dirty="0"/>
              <a:t>，</a:t>
            </a:r>
            <a:r>
              <a:rPr kumimoji="1" lang="en-US" altLang="zh-CN" dirty="0"/>
              <a:t>d</a:t>
            </a:r>
            <a:r>
              <a:rPr kumimoji="1" lang="zh-CN" altLang="en-US" dirty="0"/>
              <a:t>次比较，</a:t>
            </a:r>
            <a:r>
              <a:rPr kumimoji="1" lang="en-US" altLang="zh-CN" dirty="0"/>
              <a:t>O(</a:t>
            </a:r>
            <a:r>
              <a:rPr kumimoji="1" lang="en-US" altLang="zh-CN" dirty="0" err="1"/>
              <a:t>kd</a:t>
            </a:r>
            <a:r>
              <a:rPr kumimoji="1" lang="en-US" altLang="zh-CN" dirty="0"/>
              <a:t>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43528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自定义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0000"/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21118</TotalTime>
  <Words>735</Words>
  <Application>Microsoft Office PowerPoint</Application>
  <PresentationFormat>全屏显示(16:9)</PresentationFormat>
  <Paragraphs>123</Paragraphs>
  <Slides>19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黑体</vt:lpstr>
      <vt:lpstr>宋体</vt:lpstr>
      <vt:lpstr>微软雅黑</vt:lpstr>
      <vt:lpstr>Arial</vt:lpstr>
      <vt:lpstr>Arial Black</vt:lpstr>
      <vt:lpstr>Calibri</vt:lpstr>
      <vt:lpstr>Office 主题</vt:lpstr>
      <vt:lpstr>PowerPoint 演示文稿</vt:lpstr>
      <vt:lpstr>第八讲 回环检测与建图</vt:lpstr>
      <vt:lpstr>1. 回环检测与词袋 </vt:lpstr>
      <vt:lpstr>1. 回环检测与词袋</vt:lpstr>
      <vt:lpstr>1. 回环检测与词袋</vt:lpstr>
      <vt:lpstr>1. 回环检测与词袋</vt:lpstr>
      <vt:lpstr>1. 回环检测与词袋</vt:lpstr>
      <vt:lpstr>1. 回环检测与词袋</vt:lpstr>
      <vt:lpstr>1. 回环检测与词袋</vt:lpstr>
      <vt:lpstr>1. 回环检测与词袋</vt:lpstr>
      <vt:lpstr>1. 回环检测与词袋</vt:lpstr>
      <vt:lpstr>2. 建图</vt:lpstr>
      <vt:lpstr>2. 建图</vt:lpstr>
      <vt:lpstr>2. 建图</vt:lpstr>
      <vt:lpstr>2. 建图</vt:lpstr>
      <vt:lpstr>2. 建图</vt:lpstr>
      <vt:lpstr>3. 展望</vt:lpstr>
      <vt:lpstr>3. 展望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saikr</dc:creator>
  <cp:lastModifiedBy>User</cp:lastModifiedBy>
  <cp:revision>1176</cp:revision>
  <dcterms:created xsi:type="dcterms:W3CDTF">2017-03-07T07:29:00Z</dcterms:created>
  <dcterms:modified xsi:type="dcterms:W3CDTF">2018-01-13T05:48:43Z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2052-10.1.0.6490</vt:lpwstr>
  </property>
</Properties>
</file>

<file path=docProps/thumbnail.jpeg>
</file>